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8" r:id="rId3"/>
    <p:sldId id="259" r:id="rId4"/>
  </p:sldIdLst>
  <p:sldSz cx="5143500" cy="9144000" type="screen16x9"/>
  <p:notesSz cx="6858000" cy="9144000"/>
  <p:defaultTextStyle>
    <a:defPPr>
      <a:defRPr lang="en-US"/>
    </a:defPPr>
    <a:lvl1pPr marL="0" algn="l" defTabSz="81610" rtl="0" eaLnBrk="1" latinLnBrk="0" hangingPunct="1">
      <a:defRPr sz="321" kern="1200">
        <a:solidFill>
          <a:schemeClr val="tx1"/>
        </a:solidFill>
        <a:latin typeface="+mn-lt"/>
        <a:ea typeface="+mn-ea"/>
        <a:cs typeface="+mn-cs"/>
      </a:defRPr>
    </a:lvl1pPr>
    <a:lvl2pPr marL="81610" algn="l" defTabSz="81610" rtl="0" eaLnBrk="1" latinLnBrk="0" hangingPunct="1">
      <a:defRPr sz="321" kern="1200">
        <a:solidFill>
          <a:schemeClr val="tx1"/>
        </a:solidFill>
        <a:latin typeface="+mn-lt"/>
        <a:ea typeface="+mn-ea"/>
        <a:cs typeface="+mn-cs"/>
      </a:defRPr>
    </a:lvl2pPr>
    <a:lvl3pPr marL="163220" algn="l" defTabSz="81610" rtl="0" eaLnBrk="1" latinLnBrk="0" hangingPunct="1">
      <a:defRPr sz="321" kern="1200">
        <a:solidFill>
          <a:schemeClr val="tx1"/>
        </a:solidFill>
        <a:latin typeface="+mn-lt"/>
        <a:ea typeface="+mn-ea"/>
        <a:cs typeface="+mn-cs"/>
      </a:defRPr>
    </a:lvl3pPr>
    <a:lvl4pPr marL="244831" algn="l" defTabSz="81610" rtl="0" eaLnBrk="1" latinLnBrk="0" hangingPunct="1">
      <a:defRPr sz="321" kern="1200">
        <a:solidFill>
          <a:schemeClr val="tx1"/>
        </a:solidFill>
        <a:latin typeface="+mn-lt"/>
        <a:ea typeface="+mn-ea"/>
        <a:cs typeface="+mn-cs"/>
      </a:defRPr>
    </a:lvl4pPr>
    <a:lvl5pPr marL="326441" algn="l" defTabSz="81610" rtl="0" eaLnBrk="1" latinLnBrk="0" hangingPunct="1">
      <a:defRPr sz="321" kern="1200">
        <a:solidFill>
          <a:schemeClr val="tx1"/>
        </a:solidFill>
        <a:latin typeface="+mn-lt"/>
        <a:ea typeface="+mn-ea"/>
        <a:cs typeface="+mn-cs"/>
      </a:defRPr>
    </a:lvl5pPr>
    <a:lvl6pPr marL="408051" algn="l" defTabSz="81610" rtl="0" eaLnBrk="1" latinLnBrk="0" hangingPunct="1">
      <a:defRPr sz="321" kern="1200">
        <a:solidFill>
          <a:schemeClr val="tx1"/>
        </a:solidFill>
        <a:latin typeface="+mn-lt"/>
        <a:ea typeface="+mn-ea"/>
        <a:cs typeface="+mn-cs"/>
      </a:defRPr>
    </a:lvl6pPr>
    <a:lvl7pPr marL="489661" algn="l" defTabSz="81610" rtl="0" eaLnBrk="1" latinLnBrk="0" hangingPunct="1">
      <a:defRPr sz="321" kern="1200">
        <a:solidFill>
          <a:schemeClr val="tx1"/>
        </a:solidFill>
        <a:latin typeface="+mn-lt"/>
        <a:ea typeface="+mn-ea"/>
        <a:cs typeface="+mn-cs"/>
      </a:defRPr>
    </a:lvl7pPr>
    <a:lvl8pPr marL="571271" algn="l" defTabSz="81610" rtl="0" eaLnBrk="1" latinLnBrk="0" hangingPunct="1">
      <a:defRPr sz="321" kern="1200">
        <a:solidFill>
          <a:schemeClr val="tx1"/>
        </a:solidFill>
        <a:latin typeface="+mn-lt"/>
        <a:ea typeface="+mn-ea"/>
        <a:cs typeface="+mn-cs"/>
      </a:defRPr>
    </a:lvl8pPr>
    <a:lvl9pPr marL="652882" algn="l" defTabSz="81610" rtl="0" eaLnBrk="1" latinLnBrk="0" hangingPunct="1">
      <a:defRPr sz="321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146"/>
    <p:restoredTop sz="94732"/>
  </p:normalViewPr>
  <p:slideViewPr>
    <p:cSldViewPr snapToGrid="0">
      <p:cViewPr>
        <p:scale>
          <a:sx n="66" d="100"/>
          <a:sy n="66" d="100"/>
        </p:scale>
        <p:origin x="2894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5763" y="1496484"/>
            <a:ext cx="4371975" cy="3183467"/>
          </a:xfrm>
        </p:spPr>
        <p:txBody>
          <a:bodyPr anchor="b"/>
          <a:lstStyle>
            <a:lvl1pPr algn="ctr">
              <a:defRPr sz="3373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938" y="4802717"/>
            <a:ext cx="3857625" cy="2207683"/>
          </a:xfrm>
        </p:spPr>
        <p:txBody>
          <a:bodyPr/>
          <a:lstStyle>
            <a:lvl1pPr marL="0" indent="0" algn="ctr">
              <a:buNone/>
              <a:defRPr sz="1349"/>
            </a:lvl1pPr>
            <a:lvl2pPr marL="257057" indent="0" algn="ctr">
              <a:buNone/>
              <a:defRPr sz="1124"/>
            </a:lvl2pPr>
            <a:lvl3pPr marL="514115" indent="0" algn="ctr">
              <a:buNone/>
              <a:defRPr sz="1012"/>
            </a:lvl3pPr>
            <a:lvl4pPr marL="771172" indent="0" algn="ctr">
              <a:buNone/>
              <a:defRPr sz="900"/>
            </a:lvl4pPr>
            <a:lvl5pPr marL="1028229" indent="0" algn="ctr">
              <a:buNone/>
              <a:defRPr sz="900"/>
            </a:lvl5pPr>
            <a:lvl6pPr marL="1285286" indent="0" algn="ctr">
              <a:buNone/>
              <a:defRPr sz="900"/>
            </a:lvl6pPr>
            <a:lvl7pPr marL="1542344" indent="0" algn="ctr">
              <a:buNone/>
              <a:defRPr sz="900"/>
            </a:lvl7pPr>
            <a:lvl8pPr marL="1799401" indent="0" algn="ctr">
              <a:buNone/>
              <a:defRPr sz="900"/>
            </a:lvl8pPr>
            <a:lvl9pPr marL="2056458" indent="0" algn="ctr">
              <a:buNone/>
              <a:defRPr sz="9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4AA9B-5CE2-CE4D-AB1F-7D6AF96E8326}" type="datetimeFigureOut">
              <a:rPr lang="pt-BR" smtClean="0"/>
              <a:t>28/01/2025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476D0-1F33-5E48-B6A1-565E05F4581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603937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4AA9B-5CE2-CE4D-AB1F-7D6AF96E8326}" type="datetimeFigureOut">
              <a:rPr lang="pt-BR" smtClean="0"/>
              <a:t>28/01/2025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476D0-1F33-5E48-B6A1-565E05F4581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287825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937" y="2279653"/>
            <a:ext cx="4436269" cy="3803649"/>
          </a:xfrm>
        </p:spPr>
        <p:txBody>
          <a:bodyPr anchor="b"/>
          <a:lstStyle>
            <a:lvl1pPr>
              <a:defRPr sz="3373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0937" y="6119286"/>
            <a:ext cx="4436269" cy="2000250"/>
          </a:xfrm>
        </p:spPr>
        <p:txBody>
          <a:bodyPr/>
          <a:lstStyle>
            <a:lvl1pPr marL="0" indent="0">
              <a:buNone/>
              <a:defRPr sz="1349">
                <a:solidFill>
                  <a:schemeClr val="tx1">
                    <a:tint val="82000"/>
                  </a:schemeClr>
                </a:solidFill>
              </a:defRPr>
            </a:lvl1pPr>
            <a:lvl2pPr marL="257057" indent="0">
              <a:buNone/>
              <a:defRPr sz="1124">
                <a:solidFill>
                  <a:schemeClr val="tx1">
                    <a:tint val="82000"/>
                  </a:schemeClr>
                </a:solidFill>
              </a:defRPr>
            </a:lvl2pPr>
            <a:lvl3pPr marL="514115" indent="0">
              <a:buNone/>
              <a:defRPr sz="1012">
                <a:solidFill>
                  <a:schemeClr val="tx1">
                    <a:tint val="82000"/>
                  </a:schemeClr>
                </a:solidFill>
              </a:defRPr>
            </a:lvl3pPr>
            <a:lvl4pPr marL="771172" indent="0">
              <a:buNone/>
              <a:defRPr sz="900">
                <a:solidFill>
                  <a:schemeClr val="tx1">
                    <a:tint val="82000"/>
                  </a:schemeClr>
                </a:solidFill>
              </a:defRPr>
            </a:lvl4pPr>
            <a:lvl5pPr marL="1028229" indent="0">
              <a:buNone/>
              <a:defRPr sz="900">
                <a:solidFill>
                  <a:schemeClr val="tx1">
                    <a:tint val="82000"/>
                  </a:schemeClr>
                </a:solidFill>
              </a:defRPr>
            </a:lvl5pPr>
            <a:lvl6pPr marL="1285286" indent="0">
              <a:buNone/>
              <a:defRPr sz="900">
                <a:solidFill>
                  <a:schemeClr val="tx1">
                    <a:tint val="82000"/>
                  </a:schemeClr>
                </a:solidFill>
              </a:defRPr>
            </a:lvl6pPr>
            <a:lvl7pPr marL="1542344" indent="0">
              <a:buNone/>
              <a:defRPr sz="900">
                <a:solidFill>
                  <a:schemeClr val="tx1">
                    <a:tint val="82000"/>
                  </a:schemeClr>
                </a:solidFill>
              </a:defRPr>
            </a:lvl7pPr>
            <a:lvl8pPr marL="1799401" indent="0">
              <a:buNone/>
              <a:defRPr sz="900">
                <a:solidFill>
                  <a:schemeClr val="tx1">
                    <a:tint val="82000"/>
                  </a:schemeClr>
                </a:solidFill>
              </a:defRPr>
            </a:lvl8pPr>
            <a:lvl9pPr marL="2056458" indent="0">
              <a:buNone/>
              <a:defRPr sz="9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4AA9B-5CE2-CE4D-AB1F-7D6AF96E8326}" type="datetimeFigureOut">
              <a:rPr lang="pt-BR" smtClean="0"/>
              <a:t>28/01/2025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476D0-1F33-5E48-B6A1-565E05F4581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988994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3615" y="2434167"/>
            <a:ext cx="2185988" cy="580178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3897" y="2434167"/>
            <a:ext cx="2185988" cy="580178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4AA9B-5CE2-CE4D-AB1F-7D6AF96E8326}" type="datetimeFigureOut">
              <a:rPr lang="pt-BR" smtClean="0"/>
              <a:t>28/01/2025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476D0-1F33-5E48-B6A1-565E05F4581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553147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285" y="486836"/>
            <a:ext cx="4436269" cy="1767417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4286" y="2241551"/>
            <a:ext cx="2175941" cy="1098550"/>
          </a:xfrm>
        </p:spPr>
        <p:txBody>
          <a:bodyPr anchor="b"/>
          <a:lstStyle>
            <a:lvl1pPr marL="0" indent="0">
              <a:buNone/>
              <a:defRPr sz="1349" b="1"/>
            </a:lvl1pPr>
            <a:lvl2pPr marL="257057" indent="0">
              <a:buNone/>
              <a:defRPr sz="1124" b="1"/>
            </a:lvl2pPr>
            <a:lvl3pPr marL="514115" indent="0">
              <a:buNone/>
              <a:defRPr sz="1012" b="1"/>
            </a:lvl3pPr>
            <a:lvl4pPr marL="771172" indent="0">
              <a:buNone/>
              <a:defRPr sz="900" b="1"/>
            </a:lvl4pPr>
            <a:lvl5pPr marL="1028229" indent="0">
              <a:buNone/>
              <a:defRPr sz="900" b="1"/>
            </a:lvl5pPr>
            <a:lvl6pPr marL="1285286" indent="0">
              <a:buNone/>
              <a:defRPr sz="900" b="1"/>
            </a:lvl6pPr>
            <a:lvl7pPr marL="1542344" indent="0">
              <a:buNone/>
              <a:defRPr sz="900" b="1"/>
            </a:lvl7pPr>
            <a:lvl8pPr marL="1799401" indent="0">
              <a:buNone/>
              <a:defRPr sz="900" b="1"/>
            </a:lvl8pPr>
            <a:lvl9pPr marL="2056458" indent="0">
              <a:buNone/>
              <a:defRPr sz="9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4286" y="3340100"/>
            <a:ext cx="2175941" cy="491278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603897" y="2241551"/>
            <a:ext cx="2186657" cy="1098550"/>
          </a:xfrm>
        </p:spPr>
        <p:txBody>
          <a:bodyPr anchor="b"/>
          <a:lstStyle>
            <a:lvl1pPr marL="0" indent="0">
              <a:buNone/>
              <a:defRPr sz="1349" b="1"/>
            </a:lvl1pPr>
            <a:lvl2pPr marL="257057" indent="0">
              <a:buNone/>
              <a:defRPr sz="1124" b="1"/>
            </a:lvl2pPr>
            <a:lvl3pPr marL="514115" indent="0">
              <a:buNone/>
              <a:defRPr sz="1012" b="1"/>
            </a:lvl3pPr>
            <a:lvl4pPr marL="771172" indent="0">
              <a:buNone/>
              <a:defRPr sz="900" b="1"/>
            </a:lvl4pPr>
            <a:lvl5pPr marL="1028229" indent="0">
              <a:buNone/>
              <a:defRPr sz="900" b="1"/>
            </a:lvl5pPr>
            <a:lvl6pPr marL="1285286" indent="0">
              <a:buNone/>
              <a:defRPr sz="900" b="1"/>
            </a:lvl6pPr>
            <a:lvl7pPr marL="1542344" indent="0">
              <a:buNone/>
              <a:defRPr sz="900" b="1"/>
            </a:lvl7pPr>
            <a:lvl8pPr marL="1799401" indent="0">
              <a:buNone/>
              <a:defRPr sz="900" b="1"/>
            </a:lvl8pPr>
            <a:lvl9pPr marL="2056458" indent="0">
              <a:buNone/>
              <a:defRPr sz="9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603897" y="3340100"/>
            <a:ext cx="2186657" cy="491278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4AA9B-5CE2-CE4D-AB1F-7D6AF96E8326}" type="datetimeFigureOut">
              <a:rPr lang="pt-BR" smtClean="0"/>
              <a:t>28/01/2025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476D0-1F33-5E48-B6A1-565E05F4581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18345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4AA9B-5CE2-CE4D-AB1F-7D6AF96E8326}" type="datetimeFigureOut">
              <a:rPr lang="pt-BR" smtClean="0"/>
              <a:t>28/01/2025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476D0-1F33-5E48-B6A1-565E05F4581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02491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4AA9B-5CE2-CE4D-AB1F-7D6AF96E8326}" type="datetimeFigureOut">
              <a:rPr lang="pt-BR" smtClean="0"/>
              <a:t>28/01/2025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476D0-1F33-5E48-B6A1-565E05F4581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936976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285" y="609600"/>
            <a:ext cx="1658913" cy="2133600"/>
          </a:xfrm>
        </p:spPr>
        <p:txBody>
          <a:bodyPr anchor="b"/>
          <a:lstStyle>
            <a:lvl1pPr>
              <a:defRPr sz="179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86657" y="1316569"/>
            <a:ext cx="2603897" cy="6498167"/>
          </a:xfrm>
        </p:spPr>
        <p:txBody>
          <a:bodyPr/>
          <a:lstStyle>
            <a:lvl1pPr>
              <a:defRPr sz="1799"/>
            </a:lvl1pPr>
            <a:lvl2pPr>
              <a:defRPr sz="1574"/>
            </a:lvl2pPr>
            <a:lvl3pPr>
              <a:defRPr sz="1349"/>
            </a:lvl3pPr>
            <a:lvl4pPr>
              <a:defRPr sz="1124"/>
            </a:lvl4pPr>
            <a:lvl5pPr>
              <a:defRPr sz="1124"/>
            </a:lvl5pPr>
            <a:lvl6pPr>
              <a:defRPr sz="1124"/>
            </a:lvl6pPr>
            <a:lvl7pPr>
              <a:defRPr sz="1124"/>
            </a:lvl7pPr>
            <a:lvl8pPr>
              <a:defRPr sz="1124"/>
            </a:lvl8pPr>
            <a:lvl9pPr>
              <a:defRPr sz="1124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4285" y="2743200"/>
            <a:ext cx="1658913" cy="5082117"/>
          </a:xfrm>
        </p:spPr>
        <p:txBody>
          <a:bodyPr/>
          <a:lstStyle>
            <a:lvl1pPr marL="0" indent="0">
              <a:buNone/>
              <a:defRPr sz="900"/>
            </a:lvl1pPr>
            <a:lvl2pPr marL="257057" indent="0">
              <a:buNone/>
              <a:defRPr sz="787"/>
            </a:lvl2pPr>
            <a:lvl3pPr marL="514115" indent="0">
              <a:buNone/>
              <a:defRPr sz="675"/>
            </a:lvl3pPr>
            <a:lvl4pPr marL="771172" indent="0">
              <a:buNone/>
              <a:defRPr sz="562"/>
            </a:lvl4pPr>
            <a:lvl5pPr marL="1028229" indent="0">
              <a:buNone/>
              <a:defRPr sz="562"/>
            </a:lvl5pPr>
            <a:lvl6pPr marL="1285286" indent="0">
              <a:buNone/>
              <a:defRPr sz="562"/>
            </a:lvl6pPr>
            <a:lvl7pPr marL="1542344" indent="0">
              <a:buNone/>
              <a:defRPr sz="562"/>
            </a:lvl7pPr>
            <a:lvl8pPr marL="1799401" indent="0">
              <a:buNone/>
              <a:defRPr sz="562"/>
            </a:lvl8pPr>
            <a:lvl9pPr marL="2056458" indent="0">
              <a:buNone/>
              <a:defRPr sz="562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4AA9B-5CE2-CE4D-AB1F-7D6AF96E8326}" type="datetimeFigureOut">
              <a:rPr lang="pt-BR" smtClean="0"/>
              <a:t>28/01/2025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476D0-1F33-5E48-B6A1-565E05F4581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183391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285" y="609600"/>
            <a:ext cx="1658913" cy="2133600"/>
          </a:xfrm>
        </p:spPr>
        <p:txBody>
          <a:bodyPr anchor="b"/>
          <a:lstStyle>
            <a:lvl1pPr>
              <a:defRPr sz="179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186657" y="1316569"/>
            <a:ext cx="2603897" cy="6498167"/>
          </a:xfrm>
        </p:spPr>
        <p:txBody>
          <a:bodyPr anchor="t"/>
          <a:lstStyle>
            <a:lvl1pPr marL="0" indent="0">
              <a:buNone/>
              <a:defRPr sz="1799"/>
            </a:lvl1pPr>
            <a:lvl2pPr marL="257057" indent="0">
              <a:buNone/>
              <a:defRPr sz="1574"/>
            </a:lvl2pPr>
            <a:lvl3pPr marL="514115" indent="0">
              <a:buNone/>
              <a:defRPr sz="1349"/>
            </a:lvl3pPr>
            <a:lvl4pPr marL="771172" indent="0">
              <a:buNone/>
              <a:defRPr sz="1124"/>
            </a:lvl4pPr>
            <a:lvl5pPr marL="1028229" indent="0">
              <a:buNone/>
              <a:defRPr sz="1124"/>
            </a:lvl5pPr>
            <a:lvl6pPr marL="1285286" indent="0">
              <a:buNone/>
              <a:defRPr sz="1124"/>
            </a:lvl6pPr>
            <a:lvl7pPr marL="1542344" indent="0">
              <a:buNone/>
              <a:defRPr sz="1124"/>
            </a:lvl7pPr>
            <a:lvl8pPr marL="1799401" indent="0">
              <a:buNone/>
              <a:defRPr sz="1124"/>
            </a:lvl8pPr>
            <a:lvl9pPr marL="2056458" indent="0">
              <a:buNone/>
              <a:defRPr sz="1124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4285" y="2743200"/>
            <a:ext cx="1658913" cy="5082117"/>
          </a:xfrm>
        </p:spPr>
        <p:txBody>
          <a:bodyPr/>
          <a:lstStyle>
            <a:lvl1pPr marL="0" indent="0">
              <a:buNone/>
              <a:defRPr sz="900"/>
            </a:lvl1pPr>
            <a:lvl2pPr marL="257057" indent="0">
              <a:buNone/>
              <a:defRPr sz="787"/>
            </a:lvl2pPr>
            <a:lvl3pPr marL="514115" indent="0">
              <a:buNone/>
              <a:defRPr sz="675"/>
            </a:lvl3pPr>
            <a:lvl4pPr marL="771172" indent="0">
              <a:buNone/>
              <a:defRPr sz="562"/>
            </a:lvl4pPr>
            <a:lvl5pPr marL="1028229" indent="0">
              <a:buNone/>
              <a:defRPr sz="562"/>
            </a:lvl5pPr>
            <a:lvl6pPr marL="1285286" indent="0">
              <a:buNone/>
              <a:defRPr sz="562"/>
            </a:lvl6pPr>
            <a:lvl7pPr marL="1542344" indent="0">
              <a:buNone/>
              <a:defRPr sz="562"/>
            </a:lvl7pPr>
            <a:lvl8pPr marL="1799401" indent="0">
              <a:buNone/>
              <a:defRPr sz="562"/>
            </a:lvl8pPr>
            <a:lvl9pPr marL="2056458" indent="0">
              <a:buNone/>
              <a:defRPr sz="562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4AA9B-5CE2-CE4D-AB1F-7D6AF96E8326}" type="datetimeFigureOut">
              <a:rPr lang="pt-BR" smtClean="0"/>
              <a:t>28/01/2025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476D0-1F33-5E48-B6A1-565E05F4581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706270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4AA9B-5CE2-CE4D-AB1F-7D6AF96E8326}" type="datetimeFigureOut">
              <a:rPr lang="pt-BR" smtClean="0"/>
              <a:t>28/01/2025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476D0-1F33-5E48-B6A1-565E05F4581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967923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680818" y="486834"/>
            <a:ext cx="1109067" cy="7749117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53616" y="486834"/>
            <a:ext cx="3262908" cy="7749117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4AA9B-5CE2-CE4D-AB1F-7D6AF96E8326}" type="datetimeFigureOut">
              <a:rPr lang="pt-BR" smtClean="0"/>
              <a:t>28/01/2025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476D0-1F33-5E48-B6A1-565E05F4581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269302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53616" y="486836"/>
            <a:ext cx="4436269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3616" y="2434167"/>
            <a:ext cx="4436269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53615" y="8475136"/>
            <a:ext cx="1157288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B44AA9B-5CE2-CE4D-AB1F-7D6AF96E8326}" type="datetimeFigureOut">
              <a:rPr lang="pt-BR" smtClean="0"/>
              <a:t>28/01/2025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03785" y="8475136"/>
            <a:ext cx="1735931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632597" y="8475136"/>
            <a:ext cx="1157288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98476D0-1F33-5E48-B6A1-565E05F4581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000779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514115" rtl="0" eaLnBrk="1" latinLnBrk="0" hangingPunct="1">
        <a:lnSpc>
          <a:spcPct val="90000"/>
        </a:lnSpc>
        <a:spcBef>
          <a:spcPct val="0"/>
        </a:spcBef>
        <a:buNone/>
        <a:defRPr sz="247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8529" indent="-128529" algn="l" defTabSz="514115" rtl="0" eaLnBrk="1" latinLnBrk="0" hangingPunct="1">
        <a:lnSpc>
          <a:spcPct val="90000"/>
        </a:lnSpc>
        <a:spcBef>
          <a:spcPts val="562"/>
        </a:spcBef>
        <a:buFont typeface="Arial" panose="020B0604020202020204" pitchFamily="34" charset="0"/>
        <a:buChar char="•"/>
        <a:defRPr sz="1574" kern="1200">
          <a:solidFill>
            <a:schemeClr val="tx1"/>
          </a:solidFill>
          <a:latin typeface="+mn-lt"/>
          <a:ea typeface="+mn-ea"/>
          <a:cs typeface="+mn-cs"/>
        </a:defRPr>
      </a:lvl1pPr>
      <a:lvl2pPr marL="385586" indent="-128529" algn="l" defTabSz="514115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49" kern="1200">
          <a:solidFill>
            <a:schemeClr val="tx1"/>
          </a:solidFill>
          <a:latin typeface="+mn-lt"/>
          <a:ea typeface="+mn-ea"/>
          <a:cs typeface="+mn-cs"/>
        </a:defRPr>
      </a:lvl2pPr>
      <a:lvl3pPr marL="642643" indent="-128529" algn="l" defTabSz="514115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4" kern="1200">
          <a:solidFill>
            <a:schemeClr val="tx1"/>
          </a:solidFill>
          <a:latin typeface="+mn-lt"/>
          <a:ea typeface="+mn-ea"/>
          <a:cs typeface="+mn-cs"/>
        </a:defRPr>
      </a:lvl3pPr>
      <a:lvl4pPr marL="899700" indent="-128529" algn="l" defTabSz="514115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2" kern="1200">
          <a:solidFill>
            <a:schemeClr val="tx1"/>
          </a:solidFill>
          <a:latin typeface="+mn-lt"/>
          <a:ea typeface="+mn-ea"/>
          <a:cs typeface="+mn-cs"/>
        </a:defRPr>
      </a:lvl4pPr>
      <a:lvl5pPr marL="1156758" indent="-128529" algn="l" defTabSz="514115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2" kern="1200">
          <a:solidFill>
            <a:schemeClr val="tx1"/>
          </a:solidFill>
          <a:latin typeface="+mn-lt"/>
          <a:ea typeface="+mn-ea"/>
          <a:cs typeface="+mn-cs"/>
        </a:defRPr>
      </a:lvl5pPr>
      <a:lvl6pPr marL="1413815" indent="-128529" algn="l" defTabSz="514115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2" kern="1200">
          <a:solidFill>
            <a:schemeClr val="tx1"/>
          </a:solidFill>
          <a:latin typeface="+mn-lt"/>
          <a:ea typeface="+mn-ea"/>
          <a:cs typeface="+mn-cs"/>
        </a:defRPr>
      </a:lvl6pPr>
      <a:lvl7pPr marL="1670872" indent="-128529" algn="l" defTabSz="514115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2" kern="1200">
          <a:solidFill>
            <a:schemeClr val="tx1"/>
          </a:solidFill>
          <a:latin typeface="+mn-lt"/>
          <a:ea typeface="+mn-ea"/>
          <a:cs typeface="+mn-cs"/>
        </a:defRPr>
      </a:lvl7pPr>
      <a:lvl8pPr marL="1927930" indent="-128529" algn="l" defTabSz="514115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2" kern="1200">
          <a:solidFill>
            <a:schemeClr val="tx1"/>
          </a:solidFill>
          <a:latin typeface="+mn-lt"/>
          <a:ea typeface="+mn-ea"/>
          <a:cs typeface="+mn-cs"/>
        </a:defRPr>
      </a:lvl8pPr>
      <a:lvl9pPr marL="2184987" indent="-128529" algn="l" defTabSz="514115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115" rtl="0" eaLnBrk="1" latinLnBrk="0" hangingPunct="1">
        <a:defRPr sz="1012" kern="1200">
          <a:solidFill>
            <a:schemeClr val="tx1"/>
          </a:solidFill>
          <a:latin typeface="+mn-lt"/>
          <a:ea typeface="+mn-ea"/>
          <a:cs typeface="+mn-cs"/>
        </a:defRPr>
      </a:lvl1pPr>
      <a:lvl2pPr marL="257057" algn="l" defTabSz="514115" rtl="0" eaLnBrk="1" latinLnBrk="0" hangingPunct="1">
        <a:defRPr sz="1012" kern="1200">
          <a:solidFill>
            <a:schemeClr val="tx1"/>
          </a:solidFill>
          <a:latin typeface="+mn-lt"/>
          <a:ea typeface="+mn-ea"/>
          <a:cs typeface="+mn-cs"/>
        </a:defRPr>
      </a:lvl2pPr>
      <a:lvl3pPr marL="514115" algn="l" defTabSz="514115" rtl="0" eaLnBrk="1" latinLnBrk="0" hangingPunct="1">
        <a:defRPr sz="1012" kern="1200">
          <a:solidFill>
            <a:schemeClr val="tx1"/>
          </a:solidFill>
          <a:latin typeface="+mn-lt"/>
          <a:ea typeface="+mn-ea"/>
          <a:cs typeface="+mn-cs"/>
        </a:defRPr>
      </a:lvl3pPr>
      <a:lvl4pPr marL="771172" algn="l" defTabSz="514115" rtl="0" eaLnBrk="1" latinLnBrk="0" hangingPunct="1">
        <a:defRPr sz="1012" kern="1200">
          <a:solidFill>
            <a:schemeClr val="tx1"/>
          </a:solidFill>
          <a:latin typeface="+mn-lt"/>
          <a:ea typeface="+mn-ea"/>
          <a:cs typeface="+mn-cs"/>
        </a:defRPr>
      </a:lvl4pPr>
      <a:lvl5pPr marL="1028229" algn="l" defTabSz="514115" rtl="0" eaLnBrk="1" latinLnBrk="0" hangingPunct="1">
        <a:defRPr sz="1012" kern="1200">
          <a:solidFill>
            <a:schemeClr val="tx1"/>
          </a:solidFill>
          <a:latin typeface="+mn-lt"/>
          <a:ea typeface="+mn-ea"/>
          <a:cs typeface="+mn-cs"/>
        </a:defRPr>
      </a:lvl5pPr>
      <a:lvl6pPr marL="1285286" algn="l" defTabSz="514115" rtl="0" eaLnBrk="1" latinLnBrk="0" hangingPunct="1">
        <a:defRPr sz="1012" kern="1200">
          <a:solidFill>
            <a:schemeClr val="tx1"/>
          </a:solidFill>
          <a:latin typeface="+mn-lt"/>
          <a:ea typeface="+mn-ea"/>
          <a:cs typeface="+mn-cs"/>
        </a:defRPr>
      </a:lvl6pPr>
      <a:lvl7pPr marL="1542344" algn="l" defTabSz="514115" rtl="0" eaLnBrk="1" latinLnBrk="0" hangingPunct="1">
        <a:defRPr sz="1012" kern="1200">
          <a:solidFill>
            <a:schemeClr val="tx1"/>
          </a:solidFill>
          <a:latin typeface="+mn-lt"/>
          <a:ea typeface="+mn-ea"/>
          <a:cs typeface="+mn-cs"/>
        </a:defRPr>
      </a:lvl7pPr>
      <a:lvl8pPr marL="1799401" algn="l" defTabSz="514115" rtl="0" eaLnBrk="1" latinLnBrk="0" hangingPunct="1">
        <a:defRPr sz="1012" kern="1200">
          <a:solidFill>
            <a:schemeClr val="tx1"/>
          </a:solidFill>
          <a:latin typeface="+mn-lt"/>
          <a:ea typeface="+mn-ea"/>
          <a:cs typeface="+mn-cs"/>
        </a:defRPr>
      </a:lvl8pPr>
      <a:lvl9pPr marL="2056458" algn="l" defTabSz="514115" rtl="0" eaLnBrk="1" latinLnBrk="0" hangingPunct="1">
        <a:defRPr sz="101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B6405A07-F976-E87A-13D3-DA5AF1C028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4605" y="654928"/>
            <a:ext cx="4134283" cy="851731"/>
          </a:xfrm>
        </p:spPr>
        <p:txBody>
          <a:bodyPr>
            <a:noAutofit/>
          </a:bodyPr>
          <a:lstStyle/>
          <a:p>
            <a:pPr algn="l"/>
            <a:r>
              <a:rPr lang="pt-BR" sz="2800" dirty="0" smtClean="0">
                <a:cs typeface="Times New Roman" panose="02020603050405020304" pitchFamily="18" charset="0"/>
              </a:rPr>
              <a:t>TÍTULO </a:t>
            </a:r>
            <a:r>
              <a:rPr lang="pt-BR" sz="2800" dirty="0">
                <a:cs typeface="Times New Roman" panose="02020603050405020304" pitchFamily="18" charset="0"/>
              </a:rPr>
              <a:t>DO TRABALHO</a:t>
            </a:r>
          </a:p>
        </p:txBody>
      </p:sp>
      <p:sp>
        <p:nvSpPr>
          <p:cNvPr id="4" name="Subtítulo 2">
            <a:extLst>
              <a:ext uri="{FF2B5EF4-FFF2-40B4-BE49-F238E27FC236}">
                <a16:creationId xmlns="" xmlns:a16="http://schemas.microsoft.com/office/drawing/2014/main" id="{6295F5CD-2167-B85C-910E-B8C87624D5D9}"/>
              </a:ext>
            </a:extLst>
          </p:cNvPr>
          <p:cNvSpPr txBox="1">
            <a:spLocks/>
          </p:cNvSpPr>
          <p:nvPr/>
        </p:nvSpPr>
        <p:spPr>
          <a:xfrm>
            <a:off x="504606" y="1455739"/>
            <a:ext cx="4134283" cy="1766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514115" rtl="0" eaLnBrk="1" latinLnBrk="0" hangingPunct="1">
              <a:lnSpc>
                <a:spcPct val="90000"/>
              </a:lnSpc>
              <a:spcBef>
                <a:spcPts val="562"/>
              </a:spcBef>
              <a:buFont typeface="Arial" panose="020B0604020202020204" pitchFamily="34" charset="0"/>
              <a:buNone/>
              <a:defRPr sz="13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7057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115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172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229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85286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42344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99401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56458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t-BR" sz="1050" b="1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SUBTÍTULO SE APLICÁVEL</a:t>
            </a:r>
            <a:endParaRPr lang="pt-BR" sz="105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Subtítulo 2">
            <a:extLst>
              <a:ext uri="{FF2B5EF4-FFF2-40B4-BE49-F238E27FC236}">
                <a16:creationId xmlns="" xmlns:a16="http://schemas.microsoft.com/office/drawing/2014/main" id="{616DA9D1-F319-CED5-3DD0-2B20DC9E763B}"/>
              </a:ext>
            </a:extLst>
          </p:cNvPr>
          <p:cNvSpPr txBox="1">
            <a:spLocks/>
          </p:cNvSpPr>
          <p:nvPr/>
        </p:nvSpPr>
        <p:spPr>
          <a:xfrm>
            <a:off x="504605" y="6641897"/>
            <a:ext cx="2180113" cy="18811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514115" rtl="0" eaLnBrk="1" latinLnBrk="0" hangingPunct="1">
              <a:lnSpc>
                <a:spcPct val="90000"/>
              </a:lnSpc>
              <a:spcBef>
                <a:spcPts val="562"/>
              </a:spcBef>
              <a:buFont typeface="Arial" panose="020B0604020202020204" pitchFamily="34" charset="0"/>
              <a:buNone/>
              <a:defRPr sz="13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7057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115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172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229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85286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42344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99401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56458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</a:t>
            </a:r>
            <a:endParaRPr lang="pt-BR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Subtítulo 2">
            <a:extLst>
              <a:ext uri="{FF2B5EF4-FFF2-40B4-BE49-F238E27FC236}">
                <a16:creationId xmlns="" xmlns:a16="http://schemas.microsoft.com/office/drawing/2014/main" id="{7D942537-A0EF-D639-86D7-78585F3A9FE5}"/>
              </a:ext>
            </a:extLst>
          </p:cNvPr>
          <p:cNvSpPr txBox="1">
            <a:spLocks/>
          </p:cNvSpPr>
          <p:nvPr/>
        </p:nvSpPr>
        <p:spPr>
          <a:xfrm>
            <a:off x="2684718" y="8170526"/>
            <a:ext cx="1982973" cy="27569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514115" rtl="0" eaLnBrk="1" latinLnBrk="0" hangingPunct="1">
              <a:lnSpc>
                <a:spcPct val="90000"/>
              </a:lnSpc>
              <a:spcBef>
                <a:spcPts val="562"/>
              </a:spcBef>
              <a:buFont typeface="Arial" panose="020B0604020202020204" pitchFamily="34" charset="0"/>
              <a:buNone/>
              <a:defRPr sz="13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7057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115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172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229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85286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42344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99401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56458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t-BR" sz="6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Figura 1: Exemplo de como possivelmente será apresentado o pôster.</a:t>
            </a:r>
            <a:endParaRPr lang="pt-BR" sz="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Subtítulo 2">
            <a:extLst>
              <a:ext uri="{FF2B5EF4-FFF2-40B4-BE49-F238E27FC236}">
                <a16:creationId xmlns="" xmlns:a16="http://schemas.microsoft.com/office/drawing/2014/main" id="{52A41426-E96F-7AEE-FF93-2F6526A9A71A}"/>
              </a:ext>
            </a:extLst>
          </p:cNvPr>
          <p:cNvSpPr txBox="1">
            <a:spLocks/>
          </p:cNvSpPr>
          <p:nvPr/>
        </p:nvSpPr>
        <p:spPr>
          <a:xfrm>
            <a:off x="504606" y="1722030"/>
            <a:ext cx="4134282" cy="54285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514115" rtl="0" eaLnBrk="1" latinLnBrk="0" hangingPunct="1">
              <a:lnSpc>
                <a:spcPct val="90000"/>
              </a:lnSpc>
              <a:spcBef>
                <a:spcPts val="562"/>
              </a:spcBef>
              <a:buFont typeface="Arial" panose="020B0604020202020204" pitchFamily="34" charset="0"/>
              <a:buNone/>
              <a:defRPr sz="13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7057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115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172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229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85286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42344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99401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56458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t-BR" sz="800" b="1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Deixar um espaço reservado para os dados do autor</a:t>
            </a:r>
          </a:p>
          <a:p>
            <a:pPr algn="l"/>
            <a:r>
              <a:rPr lang="pt-BR" sz="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(NÃO IDENTIFICAR O AUTOR AQUI; A AVALIAÇÃO SERÁ ANÔNIMA)</a:t>
            </a:r>
          </a:p>
        </p:txBody>
      </p:sp>
      <p:sp>
        <p:nvSpPr>
          <p:cNvPr id="10" name="Subtítulo 2">
            <a:extLst>
              <a:ext uri="{FF2B5EF4-FFF2-40B4-BE49-F238E27FC236}">
                <a16:creationId xmlns="" xmlns:a16="http://schemas.microsoft.com/office/drawing/2014/main" id="{62C2668D-C5EB-FB31-8B0E-6DD640B8818C}"/>
              </a:ext>
            </a:extLst>
          </p:cNvPr>
          <p:cNvSpPr txBox="1">
            <a:spLocks/>
          </p:cNvSpPr>
          <p:nvPr/>
        </p:nvSpPr>
        <p:spPr>
          <a:xfrm>
            <a:off x="504605" y="5187929"/>
            <a:ext cx="4134282" cy="13508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514115" rtl="0" eaLnBrk="1" latinLnBrk="0" hangingPunct="1">
              <a:lnSpc>
                <a:spcPct val="90000"/>
              </a:lnSpc>
              <a:spcBef>
                <a:spcPts val="562"/>
              </a:spcBef>
              <a:buFont typeface="Arial" panose="020B0604020202020204" pitchFamily="34" charset="0"/>
              <a:buNone/>
              <a:defRPr sz="13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7057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115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172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229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85286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42344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99401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56458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sz="1000" b="1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INTRODUÇÃO</a:t>
            </a:r>
          </a:p>
          <a:p>
            <a:pPr algn="just"/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endParaRPr lang="pt-BR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Subtítulo 2">
            <a:extLst>
              <a:ext uri="{FF2B5EF4-FFF2-40B4-BE49-F238E27FC236}">
                <a16:creationId xmlns="" xmlns:a16="http://schemas.microsoft.com/office/drawing/2014/main" id="{8777668B-1925-606B-8CC6-F16DA552795C}"/>
              </a:ext>
            </a:extLst>
          </p:cNvPr>
          <p:cNvSpPr txBox="1">
            <a:spLocks/>
          </p:cNvSpPr>
          <p:nvPr/>
        </p:nvSpPr>
        <p:spPr>
          <a:xfrm>
            <a:off x="504605" y="3733961"/>
            <a:ext cx="4134282" cy="13508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514115" rtl="0" eaLnBrk="1" latinLnBrk="0" hangingPunct="1">
              <a:lnSpc>
                <a:spcPct val="90000"/>
              </a:lnSpc>
              <a:spcBef>
                <a:spcPts val="562"/>
              </a:spcBef>
              <a:buFont typeface="Arial" panose="020B0604020202020204" pitchFamily="34" charset="0"/>
              <a:buNone/>
              <a:defRPr sz="13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7057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115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172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229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85286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42344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99401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56458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ABSTRACT</a:t>
            </a:r>
          </a:p>
          <a:p>
            <a:pPr algn="just"/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endParaRPr lang="pt-BR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Subtítulo 2">
            <a:extLst>
              <a:ext uri="{FF2B5EF4-FFF2-40B4-BE49-F238E27FC236}">
                <a16:creationId xmlns="" xmlns:a16="http://schemas.microsoft.com/office/drawing/2014/main" id="{0B2D36D1-046A-2856-0EF4-C7CC5E07D4C2}"/>
              </a:ext>
            </a:extLst>
          </p:cNvPr>
          <p:cNvSpPr txBox="1">
            <a:spLocks/>
          </p:cNvSpPr>
          <p:nvPr/>
        </p:nvSpPr>
        <p:spPr>
          <a:xfrm>
            <a:off x="504605" y="2226748"/>
            <a:ext cx="4134282" cy="13508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514115" rtl="0" eaLnBrk="1" latinLnBrk="0" hangingPunct="1">
              <a:lnSpc>
                <a:spcPct val="90000"/>
              </a:lnSpc>
              <a:spcBef>
                <a:spcPts val="562"/>
              </a:spcBef>
              <a:buFont typeface="Arial" panose="020B0604020202020204" pitchFamily="34" charset="0"/>
              <a:buNone/>
              <a:defRPr sz="13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7057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115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172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229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85286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42344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99401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56458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sz="800" b="1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RESUMO</a:t>
            </a:r>
          </a:p>
          <a:p>
            <a:pPr algn="just"/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Esse é apenas um modelo</a:t>
            </a:r>
            <a:r>
              <a:rPr lang="pt-BR" sz="800" baseline="300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com sugestão de fontes e tamanho. O poster</a:t>
            </a:r>
            <a:r>
              <a:rPr lang="pt-BR" sz="800" baseline="300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será mostrado em uma televisão como, por exemplo, uma TV de 42 polegadas, disposta na vertical, com a altura maior que a largura (Figura 1). Você pode diagramar o trabalho, acrescentar mais ou menos figuras ou modificar da forma que mostrar melhor o seu caso específico. Também podem ser incluídos vídeos (sem som). </a:t>
            </a:r>
            <a:r>
              <a:rPr lang="pt-BR" sz="800" b="1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Use 3 slides no máximo!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endParaRPr lang="pt-BR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 descr="Totem Vertical Lcd | MercadoLivre 📦">
            <a:extLst>
              <a:ext uri="{FF2B5EF4-FFF2-40B4-BE49-F238E27FC236}">
                <a16:creationId xmlns="" xmlns:a16="http://schemas.microsoft.com/office/drawing/2014/main" id="{9877F9CE-2E23-4CC6-2641-43F312A34B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7590" y="6692218"/>
            <a:ext cx="1772875" cy="1375159"/>
          </a:xfrm>
          <a:prstGeom prst="rect">
            <a:avLst/>
          </a:prstGeom>
          <a:noFill/>
          <a:ln w="31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agem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9833" y="11326718"/>
            <a:ext cx="2052377" cy="513094"/>
          </a:xfrm>
          <a:prstGeom prst="rect">
            <a:avLst/>
          </a:prstGeom>
        </p:spPr>
      </p:pic>
      <p:pic>
        <p:nvPicPr>
          <p:cNvPr id="13" name="Imagem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8740" y="349181"/>
            <a:ext cx="880148" cy="454614"/>
          </a:xfrm>
          <a:prstGeom prst="rect">
            <a:avLst/>
          </a:prstGeom>
        </p:spPr>
      </p:pic>
      <p:sp>
        <p:nvSpPr>
          <p:cNvPr id="15" name="CaixaDeTexto 14"/>
          <p:cNvSpPr txBox="1"/>
          <p:nvPr/>
        </p:nvSpPr>
        <p:spPr>
          <a:xfrm>
            <a:off x="3144504" y="11049719"/>
            <a:ext cx="21620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Organização</a:t>
            </a:r>
          </a:p>
        </p:txBody>
      </p:sp>
    </p:spTree>
    <p:extLst>
      <p:ext uri="{BB962C8B-B14F-4D97-AF65-F5344CB8AC3E}">
        <p14:creationId xmlns:p14="http://schemas.microsoft.com/office/powerpoint/2010/main" val="13020268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B6405A07-F976-E87A-13D3-DA5AF1C028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4607" y="-195754"/>
            <a:ext cx="4134281" cy="757228"/>
          </a:xfrm>
        </p:spPr>
        <p:txBody>
          <a:bodyPr>
            <a:noAutofit/>
          </a:bodyPr>
          <a:lstStyle/>
          <a:p>
            <a:pPr algn="l"/>
            <a:r>
              <a:rPr lang="pt-BR" sz="1050" dirty="0">
                <a:cs typeface="Times New Roman" panose="02020603050405020304" pitchFamily="18" charset="0"/>
              </a:rPr>
              <a:t>TÍTULO DO TRABALHO</a:t>
            </a:r>
          </a:p>
        </p:txBody>
      </p:sp>
      <p:sp>
        <p:nvSpPr>
          <p:cNvPr id="4" name="Subtítulo 2">
            <a:extLst>
              <a:ext uri="{FF2B5EF4-FFF2-40B4-BE49-F238E27FC236}">
                <a16:creationId xmlns="" xmlns:a16="http://schemas.microsoft.com/office/drawing/2014/main" id="{6295F5CD-2167-B85C-910E-B8C87624D5D9}"/>
              </a:ext>
            </a:extLst>
          </p:cNvPr>
          <p:cNvSpPr txBox="1">
            <a:spLocks/>
          </p:cNvSpPr>
          <p:nvPr/>
        </p:nvSpPr>
        <p:spPr>
          <a:xfrm>
            <a:off x="504605" y="470736"/>
            <a:ext cx="4134283" cy="1766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514115" rtl="0" eaLnBrk="1" latinLnBrk="0" hangingPunct="1">
              <a:lnSpc>
                <a:spcPct val="90000"/>
              </a:lnSpc>
              <a:spcBef>
                <a:spcPts val="562"/>
              </a:spcBef>
              <a:buFont typeface="Arial" panose="020B0604020202020204" pitchFamily="34" charset="0"/>
              <a:buNone/>
              <a:defRPr sz="13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7057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115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172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229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85286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42344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99401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56458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t-BR" sz="600" b="1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SUBTÍTULO SE APLICÁVEL</a:t>
            </a:r>
            <a:endParaRPr lang="pt-BR" sz="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Celula Imagens – Download Grátis no Freepik">
            <a:extLst>
              <a:ext uri="{FF2B5EF4-FFF2-40B4-BE49-F238E27FC236}">
                <a16:creationId xmlns="" xmlns:a16="http://schemas.microsoft.com/office/drawing/2014/main" id="{927ADD94-9F73-D489-2466-241DBC6DC4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3835" y="2625248"/>
            <a:ext cx="1824074" cy="128099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ubtítulo 2">
            <a:extLst>
              <a:ext uri="{FF2B5EF4-FFF2-40B4-BE49-F238E27FC236}">
                <a16:creationId xmlns="" xmlns:a16="http://schemas.microsoft.com/office/drawing/2014/main" id="{C19B9134-5512-291E-9880-CFF9FBA010E2}"/>
              </a:ext>
            </a:extLst>
          </p:cNvPr>
          <p:cNvSpPr txBox="1">
            <a:spLocks/>
          </p:cNvSpPr>
          <p:nvPr/>
        </p:nvSpPr>
        <p:spPr>
          <a:xfrm>
            <a:off x="463627" y="1067856"/>
            <a:ext cx="4134282" cy="13508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514115" rtl="0" eaLnBrk="1" latinLnBrk="0" hangingPunct="1">
              <a:lnSpc>
                <a:spcPct val="90000"/>
              </a:lnSpc>
              <a:spcBef>
                <a:spcPts val="562"/>
              </a:spcBef>
              <a:buFont typeface="Arial" panose="020B0604020202020204" pitchFamily="34" charset="0"/>
              <a:buNone/>
              <a:defRPr sz="13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7057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115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172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229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85286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42344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99401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56458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sz="1000" b="1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PROBLEMA</a:t>
            </a:r>
          </a:p>
          <a:p>
            <a:pPr algn="just"/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endParaRPr lang="pt-BR" sz="800" dirty="0">
              <a:solidFill>
                <a:srgbClr val="4D515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pt-BR" sz="800" dirty="0">
              <a:solidFill>
                <a:srgbClr val="4D515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pt-BR" sz="1000" b="1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TÉCNICA PROPOSTA</a:t>
            </a:r>
          </a:p>
          <a:p>
            <a:pPr algn="just"/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endParaRPr lang="pt-BR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Subtítulo 2">
            <a:extLst>
              <a:ext uri="{FF2B5EF4-FFF2-40B4-BE49-F238E27FC236}">
                <a16:creationId xmlns="" xmlns:a16="http://schemas.microsoft.com/office/drawing/2014/main" id="{616DA9D1-F319-CED5-3DD0-2B20DC9E763B}"/>
              </a:ext>
            </a:extLst>
          </p:cNvPr>
          <p:cNvSpPr txBox="1">
            <a:spLocks/>
          </p:cNvSpPr>
          <p:nvPr/>
        </p:nvSpPr>
        <p:spPr>
          <a:xfrm>
            <a:off x="463626" y="2430797"/>
            <a:ext cx="2180113" cy="18811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514115" rtl="0" eaLnBrk="1" latinLnBrk="0" hangingPunct="1">
              <a:lnSpc>
                <a:spcPct val="90000"/>
              </a:lnSpc>
              <a:spcBef>
                <a:spcPts val="562"/>
              </a:spcBef>
              <a:buFont typeface="Arial" panose="020B0604020202020204" pitchFamily="34" charset="0"/>
              <a:buNone/>
              <a:defRPr sz="13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7057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115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172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229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85286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42344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99401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56458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</a:t>
            </a:r>
            <a:endParaRPr lang="pt-BR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Subtítulo 2">
            <a:extLst>
              <a:ext uri="{FF2B5EF4-FFF2-40B4-BE49-F238E27FC236}">
                <a16:creationId xmlns="" xmlns:a16="http://schemas.microsoft.com/office/drawing/2014/main" id="{7D942537-A0EF-D639-86D7-78585F3A9FE5}"/>
              </a:ext>
            </a:extLst>
          </p:cNvPr>
          <p:cNvSpPr txBox="1">
            <a:spLocks/>
          </p:cNvSpPr>
          <p:nvPr/>
        </p:nvSpPr>
        <p:spPr>
          <a:xfrm>
            <a:off x="2696901" y="3953326"/>
            <a:ext cx="1982973" cy="27569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514115" rtl="0" eaLnBrk="1" latinLnBrk="0" hangingPunct="1">
              <a:lnSpc>
                <a:spcPct val="90000"/>
              </a:lnSpc>
              <a:spcBef>
                <a:spcPts val="562"/>
              </a:spcBef>
              <a:buFont typeface="Arial" panose="020B0604020202020204" pitchFamily="34" charset="0"/>
              <a:buNone/>
              <a:defRPr sz="13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7057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115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172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229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85286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42344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99401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56458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sz="60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Figura 2: </a:t>
            </a:r>
            <a:r>
              <a:rPr lang="pt-BR" sz="6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Ipsum </a:t>
            </a:r>
            <a:r>
              <a:rPr lang="pt-BR" sz="6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6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Ipsum </a:t>
            </a:r>
            <a:r>
              <a:rPr lang="pt-BR" sz="6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6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Ipsum </a:t>
            </a:r>
            <a:r>
              <a:rPr lang="pt-BR" sz="6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6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pt-BR" sz="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Subtítulo 2">
            <a:extLst>
              <a:ext uri="{FF2B5EF4-FFF2-40B4-BE49-F238E27FC236}">
                <a16:creationId xmlns="" xmlns:a16="http://schemas.microsoft.com/office/drawing/2014/main" id="{52A41426-E96F-7AEE-FF93-2F6526A9A71A}"/>
              </a:ext>
            </a:extLst>
          </p:cNvPr>
          <p:cNvSpPr txBox="1">
            <a:spLocks/>
          </p:cNvSpPr>
          <p:nvPr/>
        </p:nvSpPr>
        <p:spPr>
          <a:xfrm>
            <a:off x="504606" y="593600"/>
            <a:ext cx="4134281" cy="1766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514115" rtl="0" eaLnBrk="1" latinLnBrk="0" hangingPunct="1">
              <a:lnSpc>
                <a:spcPct val="90000"/>
              </a:lnSpc>
              <a:spcBef>
                <a:spcPts val="562"/>
              </a:spcBef>
              <a:buFont typeface="Arial" panose="020B0604020202020204" pitchFamily="34" charset="0"/>
              <a:buNone/>
              <a:defRPr sz="13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7057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115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172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229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85286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42344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99401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56458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t-BR" sz="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(NÃO IDENTIFICAR O AUTOR AQUI; A AVALIAÇÃO SERÁ ANÔNIMA)</a:t>
            </a:r>
          </a:p>
        </p:txBody>
      </p:sp>
      <p:cxnSp>
        <p:nvCxnSpPr>
          <p:cNvPr id="11" name="Conector Reto 10">
            <a:extLst>
              <a:ext uri="{FF2B5EF4-FFF2-40B4-BE49-F238E27FC236}">
                <a16:creationId xmlns="" xmlns:a16="http://schemas.microsoft.com/office/drawing/2014/main" id="{E0B9A782-0C52-7883-E4A4-B012E02DEB57}"/>
              </a:ext>
            </a:extLst>
          </p:cNvPr>
          <p:cNvCxnSpPr>
            <a:cxnSpLocks/>
          </p:cNvCxnSpPr>
          <p:nvPr/>
        </p:nvCxnSpPr>
        <p:spPr>
          <a:xfrm>
            <a:off x="411403" y="1031943"/>
            <a:ext cx="4304296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7" name="Picture 2" descr="Celula Imagens – Download Grátis no Freepik">
            <a:extLst>
              <a:ext uri="{FF2B5EF4-FFF2-40B4-BE49-F238E27FC236}">
                <a16:creationId xmlns="" xmlns:a16="http://schemas.microsoft.com/office/drawing/2014/main" id="{5CE49952-7CF6-9772-C53D-9F1CBB39CE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397" y="6131885"/>
            <a:ext cx="1824074" cy="128099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Subtítulo 2">
            <a:extLst>
              <a:ext uri="{FF2B5EF4-FFF2-40B4-BE49-F238E27FC236}">
                <a16:creationId xmlns="" xmlns:a16="http://schemas.microsoft.com/office/drawing/2014/main" id="{5C64C42A-94E8-9A9C-2EDD-E07A099BE8FD}"/>
              </a:ext>
            </a:extLst>
          </p:cNvPr>
          <p:cNvSpPr txBox="1">
            <a:spLocks/>
          </p:cNvSpPr>
          <p:nvPr/>
        </p:nvSpPr>
        <p:spPr>
          <a:xfrm>
            <a:off x="495463" y="7459963"/>
            <a:ext cx="1982973" cy="27569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514115" rtl="0" eaLnBrk="1" latinLnBrk="0" hangingPunct="1">
              <a:lnSpc>
                <a:spcPct val="90000"/>
              </a:lnSpc>
              <a:spcBef>
                <a:spcPts val="562"/>
              </a:spcBef>
              <a:buFont typeface="Arial" panose="020B0604020202020204" pitchFamily="34" charset="0"/>
              <a:buNone/>
              <a:defRPr sz="13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7057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115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172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229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85286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42344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99401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56458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sz="6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Figura 3: Ipsum </a:t>
            </a:r>
            <a:r>
              <a:rPr lang="pt-BR" sz="6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6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Ipsum </a:t>
            </a:r>
            <a:r>
              <a:rPr lang="pt-BR" sz="6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6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Ipsum </a:t>
            </a:r>
            <a:r>
              <a:rPr lang="pt-BR" sz="6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6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pt-BR" sz="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Subtítulo 2">
            <a:extLst>
              <a:ext uri="{FF2B5EF4-FFF2-40B4-BE49-F238E27FC236}">
                <a16:creationId xmlns="" xmlns:a16="http://schemas.microsoft.com/office/drawing/2014/main" id="{E33E009F-AD73-FB34-DCFE-904A3A15C06E}"/>
              </a:ext>
            </a:extLst>
          </p:cNvPr>
          <p:cNvSpPr txBox="1">
            <a:spLocks/>
          </p:cNvSpPr>
          <p:nvPr/>
        </p:nvSpPr>
        <p:spPr>
          <a:xfrm>
            <a:off x="463626" y="4193996"/>
            <a:ext cx="4134282" cy="17536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514115" rtl="0" eaLnBrk="1" latinLnBrk="0" hangingPunct="1">
              <a:lnSpc>
                <a:spcPct val="90000"/>
              </a:lnSpc>
              <a:spcBef>
                <a:spcPts val="562"/>
              </a:spcBef>
              <a:buFont typeface="Arial" panose="020B0604020202020204" pitchFamily="34" charset="0"/>
              <a:buNone/>
              <a:defRPr sz="13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7057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115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172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229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85286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42344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99401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56458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</a:t>
            </a:r>
            <a:endParaRPr lang="pt-BR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Subtítulo 2">
            <a:extLst>
              <a:ext uri="{FF2B5EF4-FFF2-40B4-BE49-F238E27FC236}">
                <a16:creationId xmlns="" xmlns:a16="http://schemas.microsoft.com/office/drawing/2014/main" id="{D0A7A9FD-31C5-55C4-5101-8C5821D3E483}"/>
              </a:ext>
            </a:extLst>
          </p:cNvPr>
          <p:cNvSpPr txBox="1">
            <a:spLocks/>
          </p:cNvSpPr>
          <p:nvPr/>
        </p:nvSpPr>
        <p:spPr>
          <a:xfrm>
            <a:off x="2458778" y="5846644"/>
            <a:ext cx="2180113" cy="18811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514115" rtl="0" eaLnBrk="1" latinLnBrk="0" hangingPunct="1">
              <a:lnSpc>
                <a:spcPct val="90000"/>
              </a:lnSpc>
              <a:spcBef>
                <a:spcPts val="562"/>
              </a:spcBef>
              <a:buFont typeface="Arial" panose="020B0604020202020204" pitchFamily="34" charset="0"/>
              <a:buNone/>
              <a:defRPr sz="13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7057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115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172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229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85286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42344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99401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56458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</a:t>
            </a:r>
            <a:endParaRPr lang="pt-BR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Subtítulo 2">
            <a:extLst>
              <a:ext uri="{FF2B5EF4-FFF2-40B4-BE49-F238E27FC236}">
                <a16:creationId xmlns="" xmlns:a16="http://schemas.microsoft.com/office/drawing/2014/main" id="{529F5426-90E1-04CD-2F61-567B9310D831}"/>
              </a:ext>
            </a:extLst>
          </p:cNvPr>
          <p:cNvSpPr txBox="1">
            <a:spLocks/>
          </p:cNvSpPr>
          <p:nvPr/>
        </p:nvSpPr>
        <p:spPr>
          <a:xfrm>
            <a:off x="463626" y="7802593"/>
            <a:ext cx="4134282" cy="13508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514115" rtl="0" eaLnBrk="1" latinLnBrk="0" hangingPunct="1">
              <a:lnSpc>
                <a:spcPct val="90000"/>
              </a:lnSpc>
              <a:spcBef>
                <a:spcPts val="562"/>
              </a:spcBef>
              <a:buFont typeface="Arial" panose="020B0604020202020204" pitchFamily="34" charset="0"/>
              <a:buNone/>
              <a:defRPr sz="13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7057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115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172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229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85286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42344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99401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56458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sz="1000" b="1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RESULTADOS</a:t>
            </a:r>
          </a:p>
          <a:p>
            <a:pPr algn="just"/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</a:t>
            </a:r>
            <a:endParaRPr lang="pt-BR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Imagem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8740" y="349181"/>
            <a:ext cx="880148" cy="454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90717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B6405A07-F976-E87A-13D3-DA5AF1C028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4607" y="-200950"/>
            <a:ext cx="4134281" cy="757228"/>
          </a:xfrm>
        </p:spPr>
        <p:txBody>
          <a:bodyPr>
            <a:noAutofit/>
          </a:bodyPr>
          <a:lstStyle/>
          <a:p>
            <a:pPr algn="l"/>
            <a:r>
              <a:rPr lang="pt-BR" sz="1050" dirty="0">
                <a:cs typeface="Times New Roman" panose="02020603050405020304" pitchFamily="18" charset="0"/>
              </a:rPr>
              <a:t>TÍTULO DO TRABALHO</a:t>
            </a:r>
          </a:p>
        </p:txBody>
      </p:sp>
      <p:sp>
        <p:nvSpPr>
          <p:cNvPr id="4" name="Subtítulo 2">
            <a:extLst>
              <a:ext uri="{FF2B5EF4-FFF2-40B4-BE49-F238E27FC236}">
                <a16:creationId xmlns="" xmlns:a16="http://schemas.microsoft.com/office/drawing/2014/main" id="{6295F5CD-2167-B85C-910E-B8C87624D5D9}"/>
              </a:ext>
            </a:extLst>
          </p:cNvPr>
          <p:cNvSpPr txBox="1">
            <a:spLocks/>
          </p:cNvSpPr>
          <p:nvPr/>
        </p:nvSpPr>
        <p:spPr>
          <a:xfrm>
            <a:off x="504605" y="465540"/>
            <a:ext cx="4134283" cy="1766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514115" rtl="0" eaLnBrk="1" latinLnBrk="0" hangingPunct="1">
              <a:lnSpc>
                <a:spcPct val="90000"/>
              </a:lnSpc>
              <a:spcBef>
                <a:spcPts val="562"/>
              </a:spcBef>
              <a:buFont typeface="Arial" panose="020B0604020202020204" pitchFamily="34" charset="0"/>
              <a:buNone/>
              <a:defRPr sz="13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7057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115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172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229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85286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42344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99401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56458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t-BR" sz="600" b="1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SUBTÍTULO SE APLICÁVEL</a:t>
            </a:r>
            <a:endParaRPr lang="pt-BR" sz="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Celula Imagens – Download Grátis no Freepik">
            <a:extLst>
              <a:ext uri="{FF2B5EF4-FFF2-40B4-BE49-F238E27FC236}">
                <a16:creationId xmlns="" xmlns:a16="http://schemas.microsoft.com/office/drawing/2014/main" id="{927ADD94-9F73-D489-2466-241DBC6DC4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397" y="1557953"/>
            <a:ext cx="1824074" cy="128099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ubtítulo 2">
            <a:extLst>
              <a:ext uri="{FF2B5EF4-FFF2-40B4-BE49-F238E27FC236}">
                <a16:creationId xmlns="" xmlns:a16="http://schemas.microsoft.com/office/drawing/2014/main" id="{C19B9134-5512-291E-9880-CFF9FBA010E2}"/>
              </a:ext>
            </a:extLst>
          </p:cNvPr>
          <p:cNvSpPr txBox="1">
            <a:spLocks/>
          </p:cNvSpPr>
          <p:nvPr/>
        </p:nvSpPr>
        <p:spPr>
          <a:xfrm>
            <a:off x="463626" y="1022532"/>
            <a:ext cx="4134282" cy="4482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514115" rtl="0" eaLnBrk="1" latinLnBrk="0" hangingPunct="1">
              <a:lnSpc>
                <a:spcPct val="90000"/>
              </a:lnSpc>
              <a:spcBef>
                <a:spcPts val="562"/>
              </a:spcBef>
              <a:buFont typeface="Arial" panose="020B0604020202020204" pitchFamily="34" charset="0"/>
              <a:buNone/>
              <a:defRPr sz="13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7057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115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172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229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85286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42344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99401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56458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endParaRPr lang="pt-BR" sz="800" dirty="0">
              <a:solidFill>
                <a:srgbClr val="4D515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Subtítulo 2">
            <a:extLst>
              <a:ext uri="{FF2B5EF4-FFF2-40B4-BE49-F238E27FC236}">
                <a16:creationId xmlns="" xmlns:a16="http://schemas.microsoft.com/office/drawing/2014/main" id="{7D942537-A0EF-D639-86D7-78585F3A9FE5}"/>
              </a:ext>
            </a:extLst>
          </p:cNvPr>
          <p:cNvSpPr txBox="1">
            <a:spLocks/>
          </p:cNvSpPr>
          <p:nvPr/>
        </p:nvSpPr>
        <p:spPr>
          <a:xfrm>
            <a:off x="495463" y="2886031"/>
            <a:ext cx="1982973" cy="27569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514115" rtl="0" eaLnBrk="1" latinLnBrk="0" hangingPunct="1">
              <a:lnSpc>
                <a:spcPct val="90000"/>
              </a:lnSpc>
              <a:spcBef>
                <a:spcPts val="562"/>
              </a:spcBef>
              <a:buFont typeface="Arial" panose="020B0604020202020204" pitchFamily="34" charset="0"/>
              <a:buNone/>
              <a:defRPr sz="13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7057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115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172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229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85286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42344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99401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56458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sz="6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Figura 4: Ipsum </a:t>
            </a:r>
            <a:r>
              <a:rPr lang="pt-BR" sz="6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6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Ipsum </a:t>
            </a:r>
            <a:r>
              <a:rPr lang="pt-BR" sz="6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6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Ipsum </a:t>
            </a:r>
            <a:r>
              <a:rPr lang="pt-BR" sz="6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6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pt-BR" sz="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Subtítulo 2">
            <a:extLst>
              <a:ext uri="{FF2B5EF4-FFF2-40B4-BE49-F238E27FC236}">
                <a16:creationId xmlns="" xmlns:a16="http://schemas.microsoft.com/office/drawing/2014/main" id="{52A41426-E96F-7AEE-FF93-2F6526A9A71A}"/>
              </a:ext>
            </a:extLst>
          </p:cNvPr>
          <p:cNvSpPr txBox="1">
            <a:spLocks/>
          </p:cNvSpPr>
          <p:nvPr/>
        </p:nvSpPr>
        <p:spPr>
          <a:xfrm>
            <a:off x="504606" y="588404"/>
            <a:ext cx="4134281" cy="1766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514115" rtl="0" eaLnBrk="1" latinLnBrk="0" hangingPunct="1">
              <a:lnSpc>
                <a:spcPct val="90000"/>
              </a:lnSpc>
              <a:spcBef>
                <a:spcPts val="562"/>
              </a:spcBef>
              <a:buFont typeface="Arial" panose="020B0604020202020204" pitchFamily="34" charset="0"/>
              <a:buNone/>
              <a:defRPr sz="13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7057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115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172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229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85286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42344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99401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56458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t-BR" sz="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(NÃO IDENTIFICAR O AUTOR AQUI; A AVALIAÇÃO SERÁ ANÔNIMA)</a:t>
            </a:r>
          </a:p>
        </p:txBody>
      </p:sp>
      <p:cxnSp>
        <p:nvCxnSpPr>
          <p:cNvPr id="11" name="Conector Reto 10">
            <a:extLst>
              <a:ext uri="{FF2B5EF4-FFF2-40B4-BE49-F238E27FC236}">
                <a16:creationId xmlns="" xmlns:a16="http://schemas.microsoft.com/office/drawing/2014/main" id="{E0B9A782-0C52-7883-E4A4-B012E02DEB57}"/>
              </a:ext>
            </a:extLst>
          </p:cNvPr>
          <p:cNvCxnSpPr>
            <a:cxnSpLocks/>
          </p:cNvCxnSpPr>
          <p:nvPr/>
        </p:nvCxnSpPr>
        <p:spPr>
          <a:xfrm>
            <a:off x="419602" y="888404"/>
            <a:ext cx="4304296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7" name="Picture 2" descr="Celula Imagens – Download Grátis no Freepik">
            <a:extLst>
              <a:ext uri="{FF2B5EF4-FFF2-40B4-BE49-F238E27FC236}">
                <a16:creationId xmlns="" xmlns:a16="http://schemas.microsoft.com/office/drawing/2014/main" id="{5CE49952-7CF6-9772-C53D-9F1CBB39CE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317" y="5092030"/>
            <a:ext cx="1824074" cy="128099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Subtítulo 2">
            <a:extLst>
              <a:ext uri="{FF2B5EF4-FFF2-40B4-BE49-F238E27FC236}">
                <a16:creationId xmlns="" xmlns:a16="http://schemas.microsoft.com/office/drawing/2014/main" id="{5C64C42A-94E8-9A9C-2EDD-E07A099BE8FD}"/>
              </a:ext>
            </a:extLst>
          </p:cNvPr>
          <p:cNvSpPr txBox="1">
            <a:spLocks/>
          </p:cNvSpPr>
          <p:nvPr/>
        </p:nvSpPr>
        <p:spPr>
          <a:xfrm>
            <a:off x="504605" y="6455252"/>
            <a:ext cx="1982973" cy="27569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514115" rtl="0" eaLnBrk="1" latinLnBrk="0" hangingPunct="1">
              <a:lnSpc>
                <a:spcPct val="90000"/>
              </a:lnSpc>
              <a:spcBef>
                <a:spcPts val="562"/>
              </a:spcBef>
              <a:buFont typeface="Arial" panose="020B0604020202020204" pitchFamily="34" charset="0"/>
              <a:buNone/>
              <a:defRPr sz="13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7057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115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172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229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85286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42344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99401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56458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sz="6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Figura 6: Ipsum </a:t>
            </a:r>
            <a:r>
              <a:rPr lang="pt-BR" sz="6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6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Ipsum </a:t>
            </a:r>
            <a:r>
              <a:rPr lang="pt-BR" sz="6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6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Ipsum </a:t>
            </a:r>
            <a:r>
              <a:rPr lang="pt-BR" sz="6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6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pt-BR" sz="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Subtítulo 2">
            <a:extLst>
              <a:ext uri="{FF2B5EF4-FFF2-40B4-BE49-F238E27FC236}">
                <a16:creationId xmlns="" xmlns:a16="http://schemas.microsoft.com/office/drawing/2014/main" id="{E33E009F-AD73-FB34-DCFE-904A3A15C06E}"/>
              </a:ext>
            </a:extLst>
          </p:cNvPr>
          <p:cNvSpPr txBox="1">
            <a:spLocks/>
          </p:cNvSpPr>
          <p:nvPr/>
        </p:nvSpPr>
        <p:spPr>
          <a:xfrm>
            <a:off x="463626" y="3180616"/>
            <a:ext cx="4134282" cy="17536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514115" rtl="0" eaLnBrk="1" latinLnBrk="0" hangingPunct="1">
              <a:lnSpc>
                <a:spcPct val="90000"/>
              </a:lnSpc>
              <a:spcBef>
                <a:spcPts val="562"/>
              </a:spcBef>
              <a:buFont typeface="Arial" panose="020B0604020202020204" pitchFamily="34" charset="0"/>
              <a:buNone/>
              <a:defRPr sz="13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7057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115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172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229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85286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42344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99401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56458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</a:t>
            </a:r>
            <a:endParaRPr lang="pt-BR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Subtítulo 2">
            <a:extLst>
              <a:ext uri="{FF2B5EF4-FFF2-40B4-BE49-F238E27FC236}">
                <a16:creationId xmlns="" xmlns:a16="http://schemas.microsoft.com/office/drawing/2014/main" id="{D0A7A9FD-31C5-55C4-5101-8C5821D3E483}"/>
              </a:ext>
            </a:extLst>
          </p:cNvPr>
          <p:cNvSpPr txBox="1">
            <a:spLocks/>
          </p:cNvSpPr>
          <p:nvPr/>
        </p:nvSpPr>
        <p:spPr>
          <a:xfrm>
            <a:off x="2415593" y="4839451"/>
            <a:ext cx="2180113" cy="18811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514115" rtl="0" eaLnBrk="1" latinLnBrk="0" hangingPunct="1">
              <a:lnSpc>
                <a:spcPct val="90000"/>
              </a:lnSpc>
              <a:spcBef>
                <a:spcPts val="562"/>
              </a:spcBef>
              <a:buFont typeface="Arial" panose="020B0604020202020204" pitchFamily="34" charset="0"/>
              <a:buNone/>
              <a:defRPr sz="13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7057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115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172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229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85286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42344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99401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56458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endParaRPr lang="pt-BR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Subtítulo 2">
            <a:extLst>
              <a:ext uri="{FF2B5EF4-FFF2-40B4-BE49-F238E27FC236}">
                <a16:creationId xmlns="" xmlns:a16="http://schemas.microsoft.com/office/drawing/2014/main" id="{529F5426-90E1-04CD-2F61-567B9310D831}"/>
              </a:ext>
            </a:extLst>
          </p:cNvPr>
          <p:cNvSpPr txBox="1">
            <a:spLocks/>
          </p:cNvSpPr>
          <p:nvPr/>
        </p:nvSpPr>
        <p:spPr>
          <a:xfrm>
            <a:off x="461424" y="6878413"/>
            <a:ext cx="4134282" cy="13508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514115" rtl="0" eaLnBrk="1" latinLnBrk="0" hangingPunct="1">
              <a:lnSpc>
                <a:spcPct val="90000"/>
              </a:lnSpc>
              <a:spcBef>
                <a:spcPts val="562"/>
              </a:spcBef>
              <a:buFont typeface="Arial" panose="020B0604020202020204" pitchFamily="34" charset="0"/>
              <a:buNone/>
              <a:defRPr sz="13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7057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115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172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229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85286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42344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99401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56458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sz="1000" b="1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CONCLUSÕES</a:t>
            </a:r>
          </a:p>
          <a:p>
            <a:pPr algn="just"/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</a:t>
            </a:r>
            <a:endParaRPr lang="pt-BR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 descr="Celula Imagens – Download Grátis no Freepik">
            <a:extLst>
              <a:ext uri="{FF2B5EF4-FFF2-40B4-BE49-F238E27FC236}">
                <a16:creationId xmlns="" xmlns:a16="http://schemas.microsoft.com/office/drawing/2014/main" id="{BB4C15B8-03E5-44BA-8202-5C1106C348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1869" y="1557953"/>
            <a:ext cx="1824074" cy="128099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ubtítulo 2">
            <a:extLst>
              <a:ext uri="{FF2B5EF4-FFF2-40B4-BE49-F238E27FC236}">
                <a16:creationId xmlns="" xmlns:a16="http://schemas.microsoft.com/office/drawing/2014/main" id="{DE07F1FB-047B-07C0-D801-760D2C7F8A52}"/>
              </a:ext>
            </a:extLst>
          </p:cNvPr>
          <p:cNvSpPr txBox="1">
            <a:spLocks/>
          </p:cNvSpPr>
          <p:nvPr/>
        </p:nvSpPr>
        <p:spPr>
          <a:xfrm>
            <a:off x="2614935" y="2886031"/>
            <a:ext cx="1982973" cy="27569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514115" rtl="0" eaLnBrk="1" latinLnBrk="0" hangingPunct="1">
              <a:lnSpc>
                <a:spcPct val="90000"/>
              </a:lnSpc>
              <a:spcBef>
                <a:spcPts val="562"/>
              </a:spcBef>
              <a:buFont typeface="Arial" panose="020B0604020202020204" pitchFamily="34" charset="0"/>
              <a:buNone/>
              <a:defRPr sz="13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7057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115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172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229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85286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42344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99401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56458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sz="6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Figura 5: Ipsum </a:t>
            </a:r>
            <a:r>
              <a:rPr lang="pt-BR" sz="6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6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Ipsum </a:t>
            </a:r>
            <a:r>
              <a:rPr lang="pt-BR" sz="6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6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Ipsum </a:t>
            </a:r>
            <a:r>
              <a:rPr lang="pt-BR" sz="6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6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pt-BR" sz="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" name="Conector Reto 9">
            <a:extLst>
              <a:ext uri="{FF2B5EF4-FFF2-40B4-BE49-F238E27FC236}">
                <a16:creationId xmlns="" xmlns:a16="http://schemas.microsoft.com/office/drawing/2014/main" id="{A21069A5-A2E0-54CB-70F1-3A1ACBA1C9CA}"/>
              </a:ext>
            </a:extLst>
          </p:cNvPr>
          <p:cNvCxnSpPr>
            <a:cxnSpLocks/>
          </p:cNvCxnSpPr>
          <p:nvPr/>
        </p:nvCxnSpPr>
        <p:spPr>
          <a:xfrm>
            <a:off x="419602" y="7908191"/>
            <a:ext cx="4304296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CaixaDeTexto 12">
            <a:extLst>
              <a:ext uri="{FF2B5EF4-FFF2-40B4-BE49-F238E27FC236}">
                <a16:creationId xmlns="" xmlns:a16="http://schemas.microsoft.com/office/drawing/2014/main" id="{30024860-F7C4-BFC6-AF97-9EE28391E99C}"/>
              </a:ext>
            </a:extLst>
          </p:cNvPr>
          <p:cNvSpPr txBox="1"/>
          <p:nvPr/>
        </p:nvSpPr>
        <p:spPr>
          <a:xfrm>
            <a:off x="469545" y="7949568"/>
            <a:ext cx="4046397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800" b="1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REFERÊNCIAS BIBLIOGRÁFICAS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pt-BR" sz="5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Usar formato AMA ou ABNT.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pt-BR" sz="5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Usar formato AMA ou ABNT.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pt-BR" sz="5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Usar formato AMA ou ABNT.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pt-BR" sz="5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Usar formato AMA ou ABNT.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pt-BR" sz="5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Usar formato AMA ou ABNT.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pt-BR" sz="5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Usar formato AMA ou ABNT.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pt-BR" sz="5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Usar formato AMA ou ABNT.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pt-BR" sz="5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Usar formato AMA ou ABNT.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pt-BR" sz="5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Usar formato AMA ou ABNT.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pt-BR" sz="5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Usar formato AMA ou ABNT.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pt-BR" sz="5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Usar formato AMA ou ABNT.</a:t>
            </a:r>
            <a:endParaRPr lang="pt-BR" sz="800" dirty="0">
              <a:solidFill>
                <a:srgbClr val="4D515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2" name="Imagem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8740" y="349181"/>
            <a:ext cx="880148" cy="454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231106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Arial Times New Roman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219</TotalTime>
  <Words>1690</Words>
  <Application>Microsoft Office PowerPoint</Application>
  <PresentationFormat>Apresentação na tela (16:9)</PresentationFormat>
  <Paragraphs>51</Paragraphs>
  <Slides>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</vt:i4>
      </vt:variant>
    </vt:vector>
  </HeadingPairs>
  <TitlesOfParts>
    <vt:vector size="6" baseType="lpstr">
      <vt:lpstr>Arial</vt:lpstr>
      <vt:lpstr>Times New Roman</vt:lpstr>
      <vt:lpstr>Tema do Office</vt:lpstr>
      <vt:lpstr>TÍTULO DO TRABALHO</vt:lpstr>
      <vt:lpstr>TÍTULO DO TRABALHO</vt:lpstr>
      <vt:lpstr>TÍTULO DO TRABALHO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Fabiano Nadson Magacho Vieira</dc:creator>
  <cp:lastModifiedBy>Conta da Microsoft</cp:lastModifiedBy>
  <cp:revision>7</cp:revision>
  <dcterms:created xsi:type="dcterms:W3CDTF">2024-03-11T13:30:57Z</dcterms:created>
  <dcterms:modified xsi:type="dcterms:W3CDTF">2025-01-28T13:22:03Z</dcterms:modified>
  <cp:contentStatus/>
</cp:coreProperties>
</file>